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801600" cy="9601200" type="A3"/>
  <p:notesSz cx="7099300" cy="10234613"/>
  <p:defaultTextStyle>
    <a:defPPr>
      <a:defRPr lang="ro-RO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9" d="100"/>
          <a:sy n="59" d="100"/>
        </p:scale>
        <p:origin x="-2083" y="-29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46B8F-394F-44E0-8BE6-DB6982E075FE}" type="datetimeFigureOut">
              <a:rPr lang="ro-RO" smtClean="0"/>
              <a:t>04.07.2016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9D8DB-990A-48AA-BCBB-99A7D8FB78FA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9D8DB-990A-48AA-BCBB-99A7D8FB78FA}" type="slidenum">
              <a:rPr lang="ro-RO" smtClean="0"/>
              <a:t>1</a:t>
            </a:fld>
            <a:endParaRPr lang="ro-R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438" y="2982913"/>
            <a:ext cx="10880725" cy="2057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875" y="5440363"/>
            <a:ext cx="8959850" cy="24542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C92D80-AF6A-452E-86F1-484242F7A8F3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1F409-7A74-4AFE-8892-536FE9FB2F99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025"/>
            <a:ext cx="10880725" cy="1908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8763"/>
            <a:ext cx="10880725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BA3D1-55F4-49BA-9A2B-F3889E423707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763" y="2241550"/>
            <a:ext cx="5684837" cy="6334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7000" y="2241550"/>
            <a:ext cx="5684838" cy="6334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A8E254-A827-4C22-B525-224D78FA765D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763" y="2149475"/>
            <a:ext cx="5656262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763" y="3044825"/>
            <a:ext cx="5656262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2400" y="2149475"/>
            <a:ext cx="5659438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2400" y="3044825"/>
            <a:ext cx="5659438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77750-1529-4CC4-8453-DFB1738D1B40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AB31F-1BC4-4CFF-9F14-3448889E9D30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16BCC3-88BE-4241-9DA1-8F06CE21A15A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382588"/>
            <a:ext cx="4211637" cy="162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388" y="382588"/>
            <a:ext cx="715645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763" y="2009775"/>
            <a:ext cx="4211637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87AA05-A157-400E-992F-651DC47B03E1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838" y="6721475"/>
            <a:ext cx="7680325" cy="7921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838" y="857250"/>
            <a:ext cx="7680325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838" y="7513638"/>
            <a:ext cx="7680325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504880-B3D1-4FDE-95E1-D5811BB344A6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D583D-9A07-48C5-B10F-FD1CB2FB1395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2113" y="384175"/>
            <a:ext cx="2879725" cy="819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9763" y="384175"/>
            <a:ext cx="8489950" cy="819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A6F054-B9C2-4780-8C13-0316DF0B710A}" type="slidenum">
              <a:rPr lang="ro-RO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2241550"/>
            <a:ext cx="11522075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Click to edit Master text styles</a:t>
            </a:r>
          </a:p>
          <a:p>
            <a:pPr lvl="1"/>
            <a:r>
              <a:rPr lang="ro-RO" smtClean="0"/>
              <a:t>Second level</a:t>
            </a:r>
          </a:p>
          <a:p>
            <a:pPr lvl="2"/>
            <a:r>
              <a:rPr lang="ro-RO" smtClean="0"/>
              <a:t>Third level</a:t>
            </a:r>
          </a:p>
          <a:p>
            <a:pPr lvl="3"/>
            <a:r>
              <a:rPr lang="ro-RO" smtClean="0"/>
              <a:t>Fourth level</a:t>
            </a:r>
          </a:p>
          <a:p>
            <a:pPr lvl="4"/>
            <a:r>
              <a:rPr lang="ro-R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9763" y="8742363"/>
            <a:ext cx="29876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563" y="8742363"/>
            <a:ext cx="4054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163" y="8742363"/>
            <a:ext cx="29876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>
            <a:lvl1pPr algn="r">
              <a:defRPr sz="2000"/>
            </a:lvl1pPr>
          </a:lstStyle>
          <a:p>
            <a:fld id="{296223DC-EBBA-451C-9E5F-277E43E969C0}" type="slidenum">
              <a:rPr lang="ro-RO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400050" algn="l" defTabSz="1279525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600200" indent="-320675" algn="l" defTabSz="1279525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36925" indent="-319088" algn="l" defTabSz="1279525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4125" indent="-319088" algn="l" defTabSz="1279525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1325" indent="-319088" algn="l" defTabSz="1279525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8525" indent="-319088" algn="l" defTabSz="1279525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ihaela.Radu@upb.ro" TargetMode="External"/><Relationship Id="rId11" Type="http://schemas.openxmlformats.org/officeDocument/2006/relationships/image" Target="../media/image7.jpeg"/><Relationship Id="rId5" Type="http://schemas.openxmlformats.org/officeDocument/2006/relationships/hyperlink" Target="mailto:Traian.Cicone@upb.ro" TargetMode="Externa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openxmlformats.org/officeDocument/2006/relationships/image" Target="../media/image5.jpeg"/><Relationship Id="rId1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8" descr="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88500" y="7070725"/>
            <a:ext cx="30353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13" descr="Aircraf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800" y="1157288"/>
            <a:ext cx="3262313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418243" y="117495"/>
            <a:ext cx="11965134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o-RO" sz="3200" b="1" dirty="0">
                <a:ln w="11430"/>
                <a:solidFill>
                  <a:schemeClr val="accent2">
                    <a:lumMod val="75000"/>
                  </a:schemeClr>
                </a:solidFill>
              </a:rPr>
              <a:t>MASTER CONCEPȚIE INTEGRATĂ ÎN INGINERIE MECANICĂ</a:t>
            </a:r>
            <a:endParaRPr lang="en-US" sz="32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3339" name="Group 27"/>
          <p:cNvGraphicFramePr>
            <a:graphicFrameLocks noGrp="1"/>
          </p:cNvGraphicFramePr>
          <p:nvPr/>
        </p:nvGraphicFramePr>
        <p:xfrm>
          <a:off x="0" y="777875"/>
          <a:ext cx="12801600" cy="9230360"/>
        </p:xfrm>
        <a:graphic>
          <a:graphicData uri="http://schemas.openxmlformats.org/drawingml/2006/table">
            <a:tbl>
              <a:tblPr/>
              <a:tblGrid>
                <a:gridCol w="4503738"/>
                <a:gridCol w="3794125"/>
                <a:gridCol w="4503737"/>
              </a:tblGrid>
              <a:tr h="288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CALCULUL AVANSAT AL STRUCTURILOR MECANICE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Înscrier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-2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iulie 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201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6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reducere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de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taxa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)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/>
                      </a:r>
                      <a:b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29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aug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.-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14</a:t>
                      </a:r>
                      <a:r>
                        <a:rPr kumimoji="0" lang="ro-RO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sept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.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201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6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/>
                      </a:r>
                      <a:b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(orele 9</a:t>
                      </a:r>
                      <a:r>
                        <a:rPr kumimoji="0" lang="ro-RO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00</a:t>
                      </a: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-15</a:t>
                      </a:r>
                      <a:r>
                        <a:rPr kumimoji="0" lang="ro-RO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00</a:t>
                      </a: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sala CG118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)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Admitere </a:t>
                      </a:r>
                      <a:r>
                        <a:rPr kumimoji="0" lang="ro-RO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pe bază de interviu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Domenii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de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aplica</a:t>
                      </a: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ţ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ie</a:t>
                      </a:r>
                      <a:r>
                        <a:rPr kumimoji="0" lang="ro-R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: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Industria auto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Industria aerospaţială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Echipamente industriale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Biomecanică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Bunuri de larg consum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Industria energetică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MODELARE SIMULARE ÎN INGINERIE MECANICĂ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TEHNICI MODERNE DE DEZVOLTARE DE PRODUS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Cursuri</a:t>
                      </a:r>
                      <a:r>
                        <a:rPr kumimoji="0" lang="ro-R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: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Calculul avansat al structurilor mecanice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Modelarea curgerilor şi a fenomenelor de transfer termic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Modelare-Simulare</a:t>
                      </a: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în Inginerie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</a:t>
                      </a:r>
                      <a:r>
                        <a:rPr kumimoji="0" lang="ro-RO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ecanică</a:t>
                      </a:r>
                      <a:endParaRPr kumimoji="0" lang="ro-R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Tehnici moderne de Dezvoltare de Produs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Dinamica sistemelor </a:t>
                      </a:r>
                      <a:r>
                        <a:rPr kumimoji="0" lang="ro-RO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multicorp</a:t>
                      </a:r>
                      <a:endParaRPr kumimoji="0" lang="ro-R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Proiectarea componentelor</a:t>
                      </a:r>
                      <a:b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ro-R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din mase plastice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MODELAREA CURGERILOR ŞI A FENOMENELOR DE TRANSFER TERMIC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PROIECTAREA COMPONENTELOR DIN MASE PLASTICE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o-RO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Universitatea POLITEHNICA Bucureşti,</a:t>
                      </a:r>
                      <a:b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Facultatea de Inginerie Mecanică şi Mecatronică,</a:t>
                      </a:r>
                      <a:b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Departamentul Organe de maşini şi Tribologie</a:t>
                      </a: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Corp CG, sala 118,  tel/fax: 0214029411 </a:t>
                      </a:r>
                    </a:p>
                    <a:p>
                      <a:pPr marL="0" marR="0" lvl="1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o-RO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Persoane de contact:</a:t>
                      </a:r>
                      <a:b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</a:b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prof.dr.ing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. Traian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CICONE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hlinkClick r:id="rId5"/>
                        </a:rPr>
                        <a:t>Traian.Cicone@upb.ro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s.l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. dr.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ing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. Mihaela RADU</a:t>
                      </a:r>
                    </a:p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hlinkClick r:id="rId6"/>
                        </a:rPr>
                        <a:t>Mihaela.Radu@upb.ro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 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DINAMICA SISTEMELOR </a:t>
                      </a:r>
                      <a:r>
                        <a:rPr kumimoji="0" lang="ro-RO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MULTICORP</a:t>
                      </a:r>
                      <a:endParaRPr kumimoji="0" lang="ro-RO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326" name="Picture 34" descr="implic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3100" y="2068513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30" descr="Finite Element Analysis - Bevel Gear Stress Analysi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4000" y="5029200"/>
            <a:ext cx="1668463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23" descr="CHANNE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74863" y="5105400"/>
            <a:ext cx="210185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32" descr="Finite Element Analysi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4000" y="7731125"/>
            <a:ext cx="1735138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44" descr="Structural-Plastics-for-Metal-Replacement-l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74863" y="7761288"/>
            <a:ext cx="21590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25" descr="abaqu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194925" y="4876800"/>
            <a:ext cx="22606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Picture 17" descr="impell-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01075" y="4724400"/>
            <a:ext cx="16002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Picture 52" descr="01-life-cycle-simulation-CAE-multi-body-dynamics-flexible-body-Product-life-cycle-management-PLM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97863" y="1612900"/>
            <a:ext cx="2525712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4" name="Picture 46" descr="9814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574338" y="1689100"/>
            <a:ext cx="1973262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5" name="Picture 54" descr="susp2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97863" y="8121650"/>
            <a:ext cx="1443037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o-RO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o-RO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88</Words>
  <Application>Microsoft Office PowerPoint</Application>
  <PresentationFormat>A3 Paper (297x420 mm)</PresentationFormat>
  <Paragraphs>33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CESIT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Tiberiu Laurian</dc:creator>
  <cp:lastModifiedBy>Cicone</cp:lastModifiedBy>
  <cp:revision>45</cp:revision>
  <dcterms:created xsi:type="dcterms:W3CDTF">2012-08-08T19:46:54Z</dcterms:created>
  <dcterms:modified xsi:type="dcterms:W3CDTF">2016-07-04T12:32:16Z</dcterms:modified>
</cp:coreProperties>
</file>